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2" d="100"/>
          <a:sy n="42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0F461E0-5FD9-4FD8-83E8-A88DEC8A7A9E}" type="datetimeFigureOut">
              <a:rPr lang="ar-IQ" smtClean="0"/>
              <a:t>09/04/1440</a:t>
            </a:fld>
            <a:endParaRPr lang="ar-IQ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88553BC-0DF1-4248-B1F4-B51C1D2B04D5}" type="slidenum">
              <a:rPr lang="ar-IQ" smtClean="0"/>
              <a:t>‹#›</a:t>
            </a:fld>
            <a:endParaRPr lang="ar-IQ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ar-IQ" sz="4800" b="1" dirty="0" smtClean="0"/>
          </a:p>
          <a:p>
            <a:pPr algn="ctr">
              <a:buNone/>
            </a:pPr>
            <a:endParaRPr lang="ar-IQ" sz="4800" b="1" dirty="0" smtClean="0"/>
          </a:p>
          <a:p>
            <a:pPr algn="ctr">
              <a:buNone/>
            </a:pPr>
            <a:r>
              <a:rPr lang="ar-IQ" sz="4800" b="1" dirty="0" smtClean="0">
                <a:solidFill>
                  <a:srgbClr val="7030A0"/>
                </a:solidFill>
              </a:rPr>
              <a:t>الرشاقة</a:t>
            </a:r>
            <a:endParaRPr lang="ar-IQ" sz="4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0"/>
            <a:ext cx="7498080" cy="6248400"/>
          </a:xfrm>
        </p:spPr>
        <p:txBody>
          <a:bodyPr>
            <a:normAutofit fontScale="85000" lnSpcReduction="1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– ماهية </a:t>
            </a:r>
            <a:r>
              <a:rPr lang="ar-IQ" dirty="0" smtClean="0">
                <a:solidFill>
                  <a:srgbClr val="FF0000"/>
                </a:solidFill>
              </a:rPr>
              <a:t>الرشاقة :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—————–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تكسب الرشاقة الفرد القدرة علي الانسياب الحركي والتوافق والقدرة علي الاسترخاء والإحساس السليم بالاتجاهات والمسافات </a:t>
            </a:r>
            <a:r>
              <a:rPr lang="ar-IQ" dirty="0" smtClean="0">
                <a:solidFill>
                  <a:srgbClr val="FF0000"/>
                </a:solidFill>
              </a:rPr>
              <a:t>ويري </a:t>
            </a:r>
            <a:r>
              <a:rPr lang="ar-IQ" dirty="0" smtClean="0">
                <a:solidFill>
                  <a:srgbClr val="FF0000"/>
                </a:solidFill>
              </a:rPr>
              <a:t>( بيتر </a:t>
            </a:r>
            <a:r>
              <a:rPr lang="ar-IQ" dirty="0" smtClean="0">
                <a:solidFill>
                  <a:srgbClr val="FF0000"/>
                </a:solidFill>
              </a:rPr>
              <a:t>هرتز </a:t>
            </a:r>
            <a:r>
              <a:rPr lang="ar-IQ" dirty="0" smtClean="0">
                <a:solidFill>
                  <a:srgbClr val="FF0000"/>
                </a:solidFill>
              </a:rPr>
              <a:t>) أن الرشاقة تتضمن المكونات </a:t>
            </a:r>
            <a:r>
              <a:rPr lang="ar-IQ" dirty="0" smtClean="0">
                <a:solidFill>
                  <a:srgbClr val="FF0000"/>
                </a:solidFill>
              </a:rPr>
              <a:t>الأتيه : –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– المقدرة علي رد الفعل </a:t>
            </a:r>
            <a:r>
              <a:rPr lang="ar-IQ" dirty="0" smtClean="0">
                <a:solidFill>
                  <a:srgbClr val="FF0000"/>
                </a:solidFill>
              </a:rPr>
              <a:t>الحركي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– المقدرة علي التوجيه </a:t>
            </a:r>
            <a:r>
              <a:rPr lang="ar-IQ" dirty="0" smtClean="0">
                <a:solidFill>
                  <a:srgbClr val="FF0000"/>
                </a:solidFill>
              </a:rPr>
              <a:t>الحركي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– المقدرة علي التوازن </a:t>
            </a:r>
            <a:r>
              <a:rPr lang="ar-IQ" dirty="0" smtClean="0">
                <a:solidFill>
                  <a:srgbClr val="FF0000"/>
                </a:solidFill>
              </a:rPr>
              <a:t>الحركي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– المقدرة علي التنسيق والتناسق </a:t>
            </a:r>
            <a:r>
              <a:rPr lang="ar-IQ" dirty="0" smtClean="0">
                <a:solidFill>
                  <a:srgbClr val="FF0000"/>
                </a:solidFill>
              </a:rPr>
              <a:t>الحركي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– المقدرة علي الاستعداد </a:t>
            </a:r>
            <a:r>
              <a:rPr lang="ar-IQ" dirty="0" smtClean="0">
                <a:solidFill>
                  <a:srgbClr val="FF0000"/>
                </a:solidFill>
              </a:rPr>
              <a:t>الحركي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– خفة </a:t>
            </a:r>
            <a:r>
              <a:rPr lang="ar-IQ" dirty="0" smtClean="0">
                <a:solidFill>
                  <a:srgbClr val="FF0000"/>
                </a:solidFill>
              </a:rPr>
              <a:t>الحركة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تعريف </a:t>
            </a:r>
            <a:r>
              <a:rPr lang="ar-IQ" dirty="0" smtClean="0">
                <a:solidFill>
                  <a:srgbClr val="FF0000"/>
                </a:solidFill>
              </a:rPr>
              <a:t>الرشاقة :-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—————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وتعني القدرة علي التوافق الجيد للحركات التي يقوم </a:t>
            </a:r>
            <a:r>
              <a:rPr lang="ar-IQ" dirty="0" smtClean="0">
                <a:solidFill>
                  <a:srgbClr val="FF0000"/>
                </a:solidFill>
              </a:rPr>
              <a:t>بها</a:t>
            </a:r>
            <a:r>
              <a:rPr lang="ar-IQ" dirty="0" smtClean="0">
                <a:solidFill>
                  <a:srgbClr val="FF0000"/>
                </a:solidFill>
              </a:rPr>
              <a:t> الفرد سواء بكل أجزاء جسمه أو جزء معين </a:t>
            </a:r>
            <a:r>
              <a:rPr lang="ar-IQ" dirty="0" smtClean="0">
                <a:solidFill>
                  <a:srgbClr val="FF0000"/>
                </a:solidFill>
              </a:rPr>
              <a:t>منه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476672"/>
            <a:ext cx="7848872" cy="5987752"/>
          </a:xfrm>
        </p:spPr>
        <p:txBody>
          <a:bodyPr>
            <a:noAutofit/>
          </a:bodyPr>
          <a:lstStyle/>
          <a:p>
            <a:pPr lvl="2"/>
            <a:r>
              <a:rPr lang="ar-IQ" dirty="0" smtClean="0"/>
              <a:t>– أنواع </a:t>
            </a:r>
            <a:r>
              <a:rPr lang="ar-IQ" dirty="0" smtClean="0"/>
              <a:t>الرشاقة :-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1- الرشاقة </a:t>
            </a:r>
            <a:r>
              <a:rPr lang="ar-IQ" dirty="0" smtClean="0"/>
              <a:t>العامة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*************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وهي مقدرة الفرد علي أداء واجب حركي في عدة أنشطة رياضية مختلفة بتصرف منطقي </a:t>
            </a:r>
            <a:r>
              <a:rPr lang="ar-IQ" dirty="0" smtClean="0"/>
              <a:t>سليم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2- الرشاقة </a:t>
            </a:r>
            <a:r>
              <a:rPr lang="ar-IQ" dirty="0" smtClean="0"/>
              <a:t>الخاصة :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*************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وهي القدرة المتنوعة في المتطلبات </a:t>
            </a:r>
            <a:r>
              <a:rPr lang="ar-IQ" dirty="0" smtClean="0"/>
              <a:t>المهارية</a:t>
            </a:r>
            <a:r>
              <a:rPr lang="ar-IQ" dirty="0" smtClean="0"/>
              <a:t> للنشاط الذي يمارسه الفرد </a:t>
            </a:r>
            <a:br>
              <a:rPr lang="ar-IQ" dirty="0" smtClean="0"/>
            </a:br>
            <a:r>
              <a:rPr lang="ar-IQ" dirty="0" smtClean="0"/>
              <a:t>أهمية </a:t>
            </a:r>
            <a:r>
              <a:rPr lang="ar-IQ" dirty="0" smtClean="0"/>
              <a:t>الرشاقة :-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————–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1- الرشاقة مكون هام في الأنشطة الرياضية </a:t>
            </a:r>
            <a:r>
              <a:rPr lang="ar-IQ" dirty="0" smtClean="0"/>
              <a:t>عامة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2- تسهم الرشاقة بقدر كبير في اكتساب المهارات الحركية وإتقانها </a:t>
            </a:r>
            <a:br>
              <a:rPr lang="ar-IQ" dirty="0" smtClean="0"/>
            </a:br>
            <a:r>
              <a:rPr lang="ar-IQ" dirty="0" smtClean="0"/>
              <a:t>3- كلما زادت الرشاقة كلما استطاع اللاعب تحسين مستوي أدائه </a:t>
            </a:r>
            <a:r>
              <a:rPr lang="ar-IQ" dirty="0" smtClean="0"/>
              <a:t>بسرعة 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4- تضم خليطا من المكونات الهامة للنشاط الرياضي كرد الفعل الحركي </a:t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– طرق تنمية </a:t>
            </a:r>
            <a:r>
              <a:rPr lang="ar-IQ" dirty="0" smtClean="0">
                <a:solidFill>
                  <a:srgbClr val="FF0000"/>
                </a:solidFill>
              </a:rPr>
              <a:t>الرشاقة :-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———————-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1- تعليم بعض المهارات الحركية الجديدة لزيادة رصيد اللاعب من </a:t>
            </a:r>
            <a:r>
              <a:rPr lang="ar-IQ" dirty="0" smtClean="0">
                <a:solidFill>
                  <a:srgbClr val="FF0000"/>
                </a:solidFill>
              </a:rPr>
              <a:t>المهارات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2- خلق موقف غير معتاد لأداء التمرين كالتدريب علي أرض </a:t>
            </a:r>
            <a:r>
              <a:rPr lang="ar-IQ" dirty="0" smtClean="0">
                <a:solidFill>
                  <a:srgbClr val="FF0000"/>
                </a:solidFill>
              </a:rPr>
              <a:t>رملية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3- التغير في السرعة وتوقيت </a:t>
            </a:r>
            <a:r>
              <a:rPr lang="ar-IQ" dirty="0" smtClean="0">
                <a:solidFill>
                  <a:srgbClr val="FF0000"/>
                </a:solidFill>
              </a:rPr>
              <a:t>الحركات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– تمرينات لتنمية </a:t>
            </a:r>
            <a:r>
              <a:rPr lang="ar-IQ" dirty="0" smtClean="0">
                <a:solidFill>
                  <a:srgbClr val="FF0000"/>
                </a:solidFill>
              </a:rPr>
              <a:t>الرشاقة :-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————————-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1- (وقوف </a:t>
            </a:r>
            <a:r>
              <a:rPr lang="ar-IQ" dirty="0" smtClean="0">
                <a:solidFill>
                  <a:srgbClr val="FF0000"/>
                </a:solidFill>
              </a:rPr>
              <a:t>) الجلوس علي أربع قذف القدمين </a:t>
            </a:r>
            <a:r>
              <a:rPr lang="ar-IQ" dirty="0" smtClean="0">
                <a:solidFill>
                  <a:srgbClr val="FF0000"/>
                </a:solidFill>
              </a:rPr>
              <a:t>خلفا 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2- (وقوف </a:t>
            </a:r>
            <a:r>
              <a:rPr lang="ar-IQ" dirty="0" smtClean="0">
                <a:solidFill>
                  <a:srgbClr val="FF0000"/>
                </a:solidFill>
              </a:rPr>
              <a:t>) الجري </a:t>
            </a:r>
            <a:r>
              <a:rPr lang="ar-IQ" dirty="0" smtClean="0">
                <a:solidFill>
                  <a:srgbClr val="FF0000"/>
                </a:solidFill>
              </a:rPr>
              <a:t>الزجزاجي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dirty="0" smtClean="0">
                <a:solidFill>
                  <a:srgbClr val="FF0000"/>
                </a:solidFill>
              </a:rPr>
              <a:t>.</a:t>
            </a:r>
            <a:r>
              <a:rPr lang="ar-IQ" dirty="0" smtClean="0">
                <a:solidFill>
                  <a:srgbClr val="FF0000"/>
                </a:solidFill>
              </a:rPr>
              <a:t/>
            </a:r>
            <a:br>
              <a:rPr lang="ar-IQ" dirty="0" smtClean="0">
                <a:solidFill>
                  <a:srgbClr val="FF0000"/>
                </a:solidFill>
              </a:rPr>
            </a:br>
            <a:r>
              <a:rPr lang="ar-IQ" dirty="0" smtClean="0">
                <a:solidFill>
                  <a:srgbClr val="FF0000"/>
                </a:solidFill>
              </a:rPr>
              <a:t>3- (وقوف </a:t>
            </a:r>
            <a:r>
              <a:rPr lang="ar-IQ" dirty="0" smtClean="0">
                <a:solidFill>
                  <a:srgbClr val="FF0000"/>
                </a:solidFill>
              </a:rPr>
              <a:t>) الجري مع تغيير الاتجاه 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</TotalTime>
  <Words>14</Words>
  <Application>Microsoft Office PowerPoint</Application>
  <PresentationFormat>عرض على الشاشة (3:4)‏</PresentationFormat>
  <Paragraphs>6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انقلاب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مركز ابو حسن</dc:creator>
  <cp:lastModifiedBy>مركز ابو حسن</cp:lastModifiedBy>
  <cp:revision>7</cp:revision>
  <dcterms:created xsi:type="dcterms:W3CDTF">2018-12-17T14:02:40Z</dcterms:created>
  <dcterms:modified xsi:type="dcterms:W3CDTF">2018-12-17T14:09:03Z</dcterms:modified>
</cp:coreProperties>
</file>